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65" r:id="rId4"/>
    <p:sldId id="257" r:id="rId5"/>
    <p:sldId id="259" r:id="rId6"/>
    <p:sldId id="261" r:id="rId7"/>
    <p:sldId id="270" r:id="rId8"/>
    <p:sldId id="267" r:id="rId9"/>
    <p:sldId id="266" r:id="rId10"/>
    <p:sldId id="269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49494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6374" autoAdjust="0"/>
  </p:normalViewPr>
  <p:slideViewPr>
    <p:cSldViewPr snapToGrid="0">
      <p:cViewPr varScale="1">
        <p:scale>
          <a:sx n="121" d="100"/>
          <a:sy n="121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556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19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24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27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73406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399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831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612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23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3446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47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E20408-83AB-4DEF-A9A0-50D819113EE6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062C22E-A455-40DA-8487-DA1224A7CE2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114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91B4AF2-ECF9-4F11-9FDD-EFF5027AAED8}"/>
              </a:ext>
            </a:extLst>
          </p:cNvPr>
          <p:cNvSpPr txBox="1"/>
          <p:nvPr/>
        </p:nvSpPr>
        <p:spPr>
          <a:xfrm>
            <a:off x="3330632" y="2882873"/>
            <a:ext cx="5704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494949"/>
                </a:solidFill>
                <a:latin typeface="FuturaDemiC" panose="04000700000000000000" pitchFamily="82" charset="-52"/>
              </a:rPr>
              <a:t>Разработка фирменного стиля для </a:t>
            </a:r>
            <a:r>
              <a:rPr lang="en-US" sz="2400" dirty="0">
                <a:solidFill>
                  <a:srgbClr val="494949"/>
                </a:solidFill>
                <a:latin typeface="FuturaDemiC" panose="04000700000000000000" pitchFamily="82" charset="-52"/>
              </a:rPr>
              <a:t>telegram</a:t>
            </a:r>
            <a:r>
              <a:rPr lang="ru-RU" sz="2400" dirty="0">
                <a:solidFill>
                  <a:srgbClr val="494949"/>
                </a:solidFill>
                <a:latin typeface="FuturaDemiC" panose="04000700000000000000" pitchFamily="82" charset="-52"/>
              </a:rPr>
              <a:t>-канала про кино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EA7835-82EB-4961-A615-6B425FB35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7" t="17717" b="17717"/>
          <a:stretch/>
        </p:blipFill>
        <p:spPr>
          <a:xfrm>
            <a:off x="0" y="-1"/>
            <a:ext cx="40048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0265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90E9997-C472-4ADC-A487-85B3F37D6710}"/>
              </a:ext>
            </a:extLst>
          </p:cNvPr>
          <p:cNvSpPr txBox="1">
            <a:spLocks/>
          </p:cNvSpPr>
          <p:nvPr/>
        </p:nvSpPr>
        <p:spPr>
          <a:xfrm>
            <a:off x="1112507" y="3222758"/>
            <a:ext cx="2891602" cy="6658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mockup</a:t>
            </a:r>
            <a:endParaRPr lang="ru-RU" sz="4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01305C-99B8-4EE7-901C-6D5A9F1F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76" y="828652"/>
            <a:ext cx="6976542" cy="520069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418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9D55C2-A886-4CA9-A343-5A3887E386A0}"/>
              </a:ext>
            </a:extLst>
          </p:cNvPr>
          <p:cNvSpPr txBox="1"/>
          <p:nvPr/>
        </p:nvSpPr>
        <p:spPr>
          <a:xfrm>
            <a:off x="8710723" y="5440652"/>
            <a:ext cx="1841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FuturaBold</a:t>
            </a:r>
            <a:r>
              <a:rPr lang="en-US" dirty="0"/>
              <a:t>/Light</a:t>
            </a:r>
            <a:endParaRPr lang="ru-RU" dirty="0"/>
          </a:p>
          <a:p>
            <a:endParaRPr lang="ru-RU" sz="24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40D2BAF-7EE6-4524-9F34-BA80166761B3}"/>
              </a:ext>
            </a:extLst>
          </p:cNvPr>
          <p:cNvSpPr txBox="1">
            <a:spLocks/>
          </p:cNvSpPr>
          <p:nvPr/>
        </p:nvSpPr>
        <p:spPr>
          <a:xfrm>
            <a:off x="1214538" y="3121146"/>
            <a:ext cx="2808595" cy="769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/>
              <a:t>Шрифты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EB3533-16E0-4A88-B849-BD9C62732420}"/>
              </a:ext>
            </a:extLst>
          </p:cNvPr>
          <p:cNvSpPr txBox="1"/>
          <p:nvPr/>
        </p:nvSpPr>
        <p:spPr>
          <a:xfrm>
            <a:off x="8710723" y="2636655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GothamSSm Black" pitchFamily="50" charset="0"/>
                <a:cs typeface="GothamSSm Black" pitchFamily="50" charset="0"/>
              </a:rPr>
              <a:t>GothamSSm</a:t>
            </a:r>
            <a:r>
              <a:rPr lang="en-US" sz="1800" dirty="0">
                <a:latin typeface="GothamSSm Black" pitchFamily="50" charset="0"/>
                <a:cs typeface="GothamSSm Black" pitchFamily="50" charset="0"/>
              </a:rPr>
              <a:t> Black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3F498-1376-43DA-9D88-C5516DA8E3BC}"/>
              </a:ext>
            </a:extLst>
          </p:cNvPr>
          <p:cNvSpPr txBox="1"/>
          <p:nvPr/>
        </p:nvSpPr>
        <p:spPr>
          <a:xfrm>
            <a:off x="8720555" y="3858259"/>
            <a:ext cx="2444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looming Elegant Sans" pitchFamily="50" charset="0"/>
              </a:rPr>
              <a:t>Blooming Elegant Sans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16E78C-F003-474D-AC14-7B586031F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6" r="71371" b="76080"/>
          <a:stretch/>
        </p:blipFill>
        <p:spPr>
          <a:xfrm>
            <a:off x="4678417" y="3005761"/>
            <a:ext cx="3490452" cy="884904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66199AB-7A8C-437D-97E6-422783F894ED}"/>
              </a:ext>
            </a:extLst>
          </p:cNvPr>
          <p:cNvCxnSpPr>
            <a:cxnSpLocks/>
          </p:cNvCxnSpPr>
          <p:nvPr/>
        </p:nvCxnSpPr>
        <p:spPr>
          <a:xfrm flipV="1">
            <a:off x="8062452" y="2871164"/>
            <a:ext cx="658103" cy="24998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450BCD5-1848-44BC-B5C5-3256EAB34911}"/>
              </a:ext>
            </a:extLst>
          </p:cNvPr>
          <p:cNvCxnSpPr>
            <a:cxnSpLocks/>
          </p:cNvCxnSpPr>
          <p:nvPr/>
        </p:nvCxnSpPr>
        <p:spPr>
          <a:xfrm>
            <a:off x="8065271" y="3787755"/>
            <a:ext cx="655284" cy="36470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0B5A479-2677-49EA-8329-A7B8FB751984}"/>
              </a:ext>
            </a:extLst>
          </p:cNvPr>
          <p:cNvCxnSpPr>
            <a:cxnSpLocks/>
          </p:cNvCxnSpPr>
          <p:nvPr/>
        </p:nvCxnSpPr>
        <p:spPr>
          <a:xfrm>
            <a:off x="8035475" y="5625318"/>
            <a:ext cx="68508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CB4E44-3870-4070-BE9F-C5875B8046B2}"/>
              </a:ext>
            </a:extLst>
          </p:cNvPr>
          <p:cNvSpPr txBox="1"/>
          <p:nvPr/>
        </p:nvSpPr>
        <p:spPr>
          <a:xfrm>
            <a:off x="4718541" y="5440652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Кириллический фирменный шрифт</a:t>
            </a:r>
          </a:p>
        </p:txBody>
      </p:sp>
    </p:spTree>
    <p:extLst>
      <p:ext uri="{BB962C8B-B14F-4D97-AF65-F5344CB8AC3E}">
        <p14:creationId xmlns:p14="http://schemas.microsoft.com/office/powerpoint/2010/main" val="22752273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40D2BAF-7EE6-4524-9F34-BA80166761B3}"/>
              </a:ext>
            </a:extLst>
          </p:cNvPr>
          <p:cNvSpPr txBox="1">
            <a:spLocks/>
          </p:cNvSpPr>
          <p:nvPr/>
        </p:nvSpPr>
        <p:spPr>
          <a:xfrm>
            <a:off x="1214538" y="3121146"/>
            <a:ext cx="2808595" cy="769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/>
              <a:t>Цвета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DE0C3-94AF-43EB-8BCC-66B25300C695}"/>
              </a:ext>
            </a:extLst>
          </p:cNvPr>
          <p:cNvSpPr txBox="1"/>
          <p:nvPr/>
        </p:nvSpPr>
        <p:spPr>
          <a:xfrm>
            <a:off x="3834213" y="2318345"/>
            <a:ext cx="1109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#E2E2E2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F9770-5FCE-4D0E-9818-33BDC19D1FC6}"/>
              </a:ext>
            </a:extLst>
          </p:cNvPr>
          <p:cNvSpPr txBox="1"/>
          <p:nvPr/>
        </p:nvSpPr>
        <p:spPr>
          <a:xfrm>
            <a:off x="5619160" y="2320210"/>
            <a:ext cx="1212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#</a:t>
            </a:r>
            <a:r>
              <a:rPr lang="ru-RU" sz="2000" dirty="0"/>
              <a:t>333333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A7ED6F-701B-45E7-858B-11A8EA475F39}"/>
              </a:ext>
            </a:extLst>
          </p:cNvPr>
          <p:cNvSpPr txBox="1"/>
          <p:nvPr/>
        </p:nvSpPr>
        <p:spPr>
          <a:xfrm>
            <a:off x="7573848" y="2972304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оригинале использовались </a:t>
            </a:r>
            <a:br>
              <a:rPr lang="ru-RU" dirty="0"/>
            </a:br>
            <a:r>
              <a:rPr lang="ru-RU" dirty="0"/>
              <a:t>оригинальные белый и черный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6684044-400A-452A-AD98-01763DFC797E}"/>
              </a:ext>
            </a:extLst>
          </p:cNvPr>
          <p:cNvSpPr/>
          <p:nvPr/>
        </p:nvSpPr>
        <p:spPr>
          <a:xfrm>
            <a:off x="3971647" y="2678035"/>
            <a:ext cx="1212629" cy="1212629"/>
          </a:xfrm>
          <a:prstGeom prst="rect">
            <a:avLst/>
          </a:prstGeom>
          <a:solidFill>
            <a:srgbClr val="F8F8F8"/>
          </a:solidFill>
          <a:ln w="28575">
            <a:solidFill>
              <a:srgbClr val="494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708466-29AA-4157-BE13-16B2F9C6FCA4}"/>
              </a:ext>
            </a:extLst>
          </p:cNvPr>
          <p:cNvSpPr/>
          <p:nvPr/>
        </p:nvSpPr>
        <p:spPr>
          <a:xfrm>
            <a:off x="5732372" y="2693275"/>
            <a:ext cx="1212629" cy="1212629"/>
          </a:xfrm>
          <a:prstGeom prst="rect">
            <a:avLst/>
          </a:prstGeom>
          <a:solidFill>
            <a:srgbClr val="494949"/>
          </a:solidFill>
          <a:ln w="28575"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5482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808F5-C8AA-4DF0-AEAB-B8B6EC02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066" y="3076833"/>
            <a:ext cx="5367236" cy="704333"/>
          </a:xfrm>
        </p:spPr>
        <p:txBody>
          <a:bodyPr>
            <a:normAutofit/>
          </a:bodyPr>
          <a:lstStyle/>
          <a:p>
            <a:r>
              <a:rPr lang="ru-RU" sz="4400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EBDCAF-D07F-4DCE-B164-ADE75ADA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84370"/>
            <a:ext cx="5334000" cy="359359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Когда я решил завести канал, у меня не было абсолютно никакого опыта и я не знал, где его взять. Даже в интернете можно было найти крайне обрывочные сведения о стратегии развития </a:t>
            </a:r>
            <a:r>
              <a:rPr lang="ru-RU" dirty="0" err="1"/>
              <a:t>телеграм</a:t>
            </a:r>
            <a:r>
              <a:rPr lang="ru-RU" dirty="0"/>
              <a:t> каналов.</a:t>
            </a:r>
          </a:p>
          <a:p>
            <a:pPr marL="0" indent="0">
              <a:buNone/>
            </a:pPr>
            <a:r>
              <a:rPr lang="ru-RU" dirty="0"/>
              <a:t>Телеграм – сегодня самая популярная социальная платформа в России среди молодых людей. Это должно быть отражено в стилистике.</a:t>
            </a:r>
          </a:p>
        </p:txBody>
      </p:sp>
    </p:spTree>
    <p:extLst>
      <p:ext uri="{BB962C8B-B14F-4D97-AF65-F5344CB8AC3E}">
        <p14:creationId xmlns:p14="http://schemas.microsoft.com/office/powerpoint/2010/main" val="237830038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808F5-C8AA-4DF0-AEAB-B8B6EC02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066" y="3076833"/>
            <a:ext cx="5367236" cy="704333"/>
          </a:xfrm>
        </p:spPr>
        <p:txBody>
          <a:bodyPr>
            <a:normAutofit/>
          </a:bodyPr>
          <a:lstStyle/>
          <a:p>
            <a:r>
              <a:rPr lang="ru-RU" sz="4400" dirty="0"/>
              <a:t>Референсы</a:t>
            </a:r>
          </a:p>
        </p:txBody>
      </p:sp>
      <p:pic>
        <p:nvPicPr>
          <p:cNvPr id="1026" name="Picture 2" descr="Кинопленка в png на прозрачном фоне">
            <a:extLst>
              <a:ext uri="{FF2B5EF4-FFF2-40B4-BE49-F238E27FC236}">
                <a16:creationId xmlns:a16="http://schemas.microsoft.com/office/drawing/2014/main" id="{8095B551-8A14-4259-90F7-70FE07FFE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53" y="1787709"/>
            <a:ext cx="1285481" cy="17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Скупаем б/у кинопленку на утилизацию, сдать кинопленку выгодно.">
            <a:extLst>
              <a:ext uri="{FF2B5EF4-FFF2-40B4-BE49-F238E27FC236}">
                <a16:creationId xmlns:a16="http://schemas.microsoft.com/office/drawing/2014/main" id="{8888593A-2211-46CF-B5C0-30E0EDB98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BEAF0"/>
              </a:clrFrom>
              <a:clrTo>
                <a:srgbClr val="EBEAF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/>
          <a:stretch/>
        </p:blipFill>
        <p:spPr bwMode="auto">
          <a:xfrm>
            <a:off x="6476302" y="3681865"/>
            <a:ext cx="1477715" cy="128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Проектор Optoma X342e купить, цена, описание, характеристики - POLYMEDIA">
            <a:extLst>
              <a:ext uri="{FF2B5EF4-FFF2-40B4-BE49-F238E27FC236}">
                <a16:creationId xmlns:a16="http://schemas.microsoft.com/office/drawing/2014/main" id="{17CAD2F1-F497-4209-B492-F3F284354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81" y="3681865"/>
            <a:ext cx="1925426" cy="14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Полиция возбудила уголовные дела по фактам хищений средств Фонда Кино">
            <a:extLst>
              <a:ext uri="{FF2B5EF4-FFF2-40B4-BE49-F238E27FC236}">
                <a16:creationId xmlns:a16="http://schemas.microsoft.com/office/drawing/2014/main" id="{84F2FC43-9D12-49CC-B308-F94043B65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r="15451"/>
          <a:stretch/>
        </p:blipFill>
        <p:spPr bwMode="auto">
          <a:xfrm>
            <a:off x="6476302" y="1894295"/>
            <a:ext cx="1477715" cy="129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1421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D615CA-E5AD-418B-AA3C-8C308A61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065" y="2682934"/>
            <a:ext cx="3790105" cy="1492132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FuturaDemiC" panose="04000700000000000000" pitchFamily="82" charset="-52"/>
              </a:rPr>
              <a:t>Поиск </a:t>
            </a:r>
            <a:br>
              <a:rPr lang="ru-RU" sz="4400" dirty="0">
                <a:latin typeface="FuturaDemiC" panose="04000700000000000000" pitchFamily="82" charset="-52"/>
              </a:rPr>
            </a:br>
            <a:r>
              <a:rPr lang="ru-RU" sz="4400" dirty="0">
                <a:latin typeface="FuturaDemiC" panose="04000700000000000000" pitchFamily="82" charset="-52"/>
              </a:rPr>
              <a:t>логотипа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B65861-296B-4F1B-B547-F397DE1AD3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97586" y="1431892"/>
            <a:ext cx="4780006" cy="47560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7BED6C-9525-43DA-915F-4E019B7EAA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50" y="4483534"/>
            <a:ext cx="1876284" cy="12987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14DE16-25DF-4C61-A5A0-4EF03DC5D9F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920" y="1431892"/>
            <a:ext cx="1223344" cy="122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503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DC177-8284-46ED-B58A-B5EBD092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010" y="3062324"/>
            <a:ext cx="2380755" cy="733351"/>
          </a:xfrm>
        </p:spPr>
        <p:txBody>
          <a:bodyPr>
            <a:normAutofit/>
          </a:bodyPr>
          <a:lstStyle/>
          <a:p>
            <a:r>
              <a:rPr lang="ru-RU" sz="4400" dirty="0"/>
              <a:t>знак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39C63-BB19-4489-BEDD-051C2C787B96}"/>
              </a:ext>
            </a:extLst>
          </p:cNvPr>
          <p:cNvSpPr txBox="1"/>
          <p:nvPr/>
        </p:nvSpPr>
        <p:spPr>
          <a:xfrm>
            <a:off x="7340195" y="2413336"/>
            <a:ext cx="4188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Ввиду интерфейса </a:t>
            </a:r>
            <a:r>
              <a:rPr lang="en-US" dirty="0"/>
              <a:t>Telegram</a:t>
            </a:r>
            <a:r>
              <a:rPr lang="ru-RU" dirty="0"/>
              <a:t>, иконки каналов – круглые.</a:t>
            </a:r>
            <a:br>
              <a:rPr lang="ru-RU" dirty="0"/>
            </a:br>
            <a:r>
              <a:rPr lang="ru-RU" dirty="0"/>
              <a:t>Поэтому главной задачей стала разработка графического знака для логотипа, вписывающегося в круг.</a:t>
            </a:r>
          </a:p>
          <a:p>
            <a:r>
              <a:rPr lang="ru-RU" dirty="0"/>
              <a:t>Здесь изображена лента киноплёнки, а сам знак напоминает свет проектора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036D8A-DE9D-4496-94CA-59DCBFE262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91" y="2497710"/>
            <a:ext cx="1862578" cy="186257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45608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90E9997-C472-4ADC-A487-85B3F37D6710}"/>
              </a:ext>
            </a:extLst>
          </p:cNvPr>
          <p:cNvSpPr txBox="1">
            <a:spLocks/>
          </p:cNvSpPr>
          <p:nvPr/>
        </p:nvSpPr>
        <p:spPr>
          <a:xfrm>
            <a:off x="1151009" y="2837746"/>
            <a:ext cx="4217945" cy="11825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/>
              <a:t>Разработка</a:t>
            </a:r>
          </a:p>
          <a:p>
            <a:r>
              <a:rPr lang="ru-RU" sz="4400" dirty="0"/>
              <a:t>логотипа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9C532F-963C-406E-A27E-615A860C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06060"/>
              </a:clrFrom>
              <a:clrTo>
                <a:srgbClr val="60606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5489" y="2495399"/>
            <a:ext cx="3644204" cy="20204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1FD40A-5717-47F7-BB59-923AA6A500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606060"/>
              </a:clrFrom>
              <a:clrTo>
                <a:srgbClr val="60606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8664" y="3180499"/>
            <a:ext cx="2998325" cy="65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274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304FA85-9515-484D-A7A7-D22930E9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010" y="3062324"/>
            <a:ext cx="3542910" cy="733351"/>
          </a:xfrm>
        </p:spPr>
        <p:txBody>
          <a:bodyPr>
            <a:normAutofit/>
          </a:bodyPr>
          <a:lstStyle/>
          <a:p>
            <a:r>
              <a:rPr lang="ru-RU" sz="4400" dirty="0"/>
              <a:t>строение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F14C14-5B5B-4373-96D4-C438BCA058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06060"/>
              </a:clrFrom>
              <a:clrTo>
                <a:srgbClr val="60606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7506" y="1973891"/>
            <a:ext cx="6392918" cy="20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797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F286F9F-7A6F-4846-8BA4-BE3C129C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883" y="3062324"/>
            <a:ext cx="2380755" cy="733351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Паттерн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DCDECD6-B5E0-4231-B04C-5F91C79D4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01"/>
          <a:stretch/>
        </p:blipFill>
        <p:spPr>
          <a:xfrm>
            <a:off x="5185737" y="1342005"/>
            <a:ext cx="5797396" cy="38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763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90E9997-C472-4ADC-A487-85B3F37D6710}"/>
              </a:ext>
            </a:extLst>
          </p:cNvPr>
          <p:cNvSpPr txBox="1">
            <a:spLocks/>
          </p:cNvSpPr>
          <p:nvPr/>
        </p:nvSpPr>
        <p:spPr>
          <a:xfrm>
            <a:off x="1112507" y="3222758"/>
            <a:ext cx="2891602" cy="6658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mockup</a:t>
            </a:r>
            <a:endParaRPr lang="ru-RU" sz="4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DF9A69-B425-4FBE-AB06-2907A457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49" y="765209"/>
            <a:ext cx="7103443" cy="5327582"/>
          </a:xfrm>
          <a:prstGeom prst="roundRect">
            <a:avLst>
              <a:gd name="adj" fmla="val 12002"/>
            </a:avLst>
          </a:prstGeom>
        </p:spPr>
      </p:pic>
    </p:spTree>
    <p:extLst>
      <p:ext uri="{BB962C8B-B14F-4D97-AF65-F5344CB8AC3E}">
        <p14:creationId xmlns:p14="http://schemas.microsoft.com/office/powerpoint/2010/main" val="137623284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Эмблема">
  <a:themeElements>
    <a:clrScheme name="Другая 5">
      <a:dk1>
        <a:srgbClr val="333333"/>
      </a:dk1>
      <a:lt1>
        <a:sysClr val="window" lastClr="FFFFFF"/>
      </a:lt1>
      <a:dk2>
        <a:srgbClr val="333333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333333"/>
      </a:accent6>
      <a:hlink>
        <a:srgbClr val="5F5F5F"/>
      </a:hlink>
      <a:folHlink>
        <a:srgbClr val="919191"/>
      </a:folHlink>
    </a:clrScheme>
    <a:fontScheme name="Другая 1">
      <a:majorFont>
        <a:latin typeface="FuturaDemiC"/>
        <a:ea typeface=""/>
        <a:cs typeface=""/>
      </a:majorFont>
      <a:minorFont>
        <a:latin typeface="FuturaLightC"/>
        <a:ea typeface=""/>
        <a:cs typeface="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1211</TotalTime>
  <Words>137</Words>
  <Application>Microsoft Office PowerPoint</Application>
  <PresentationFormat>Широкоэкранный</PresentationFormat>
  <Paragraphs>24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Blooming Elegant Sans</vt:lpstr>
      <vt:lpstr>FuturaDemiC</vt:lpstr>
      <vt:lpstr>FuturaLightC</vt:lpstr>
      <vt:lpstr>Gill Sans MT</vt:lpstr>
      <vt:lpstr>GothamSSm Black</vt:lpstr>
      <vt:lpstr>Эмблема</vt:lpstr>
      <vt:lpstr>Презентация PowerPoint</vt:lpstr>
      <vt:lpstr>актуальность</vt:lpstr>
      <vt:lpstr>Референсы</vt:lpstr>
      <vt:lpstr>Поиск  логотипа</vt:lpstr>
      <vt:lpstr>знак</vt:lpstr>
      <vt:lpstr>Презентация PowerPoint</vt:lpstr>
      <vt:lpstr>строение</vt:lpstr>
      <vt:lpstr>Паттерн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Евстигнеев</dc:creator>
  <cp:lastModifiedBy>Дмитрий Евстигнеев</cp:lastModifiedBy>
  <cp:revision>9</cp:revision>
  <dcterms:created xsi:type="dcterms:W3CDTF">2021-06-07T13:11:57Z</dcterms:created>
  <dcterms:modified xsi:type="dcterms:W3CDTF">2021-07-23T06:32:28Z</dcterms:modified>
</cp:coreProperties>
</file>